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404050" cy="43206988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85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85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85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85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85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5pPr>
    <a:lvl6pPr marL="2286000" algn="l" defTabSz="914400" rtl="0" eaLnBrk="1" latinLnBrk="0" hangingPunct="1">
      <a:defRPr sz="85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6pPr>
    <a:lvl7pPr marL="2743200" algn="l" defTabSz="914400" rtl="0" eaLnBrk="1" latinLnBrk="0" hangingPunct="1">
      <a:defRPr sz="85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7pPr>
    <a:lvl8pPr marL="3200400" algn="l" defTabSz="914400" rtl="0" eaLnBrk="1" latinLnBrk="0" hangingPunct="1">
      <a:defRPr sz="85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8pPr>
    <a:lvl9pPr marL="3657600" algn="l" defTabSz="914400" rtl="0" eaLnBrk="1" latinLnBrk="0" hangingPunct="1">
      <a:defRPr sz="85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927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3BC14B-CDFD-4138-840F-ABA5B32E4951}" v="12" dt="2022-11-22T12:03:30.948"/>
    <p1510:client id="{3A180E5F-CF52-41BF-B4C6-83234135BE33}" v="8" dt="2022-11-21T19:07:27.2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2" d="100"/>
          <a:sy n="32" d="100"/>
        </p:scale>
        <p:origin x="204" y="2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C9E99754-DACB-F7FE-A53B-AC100A48810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283F2CC-F283-DC4A-2C87-4329F618043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81E98612-BEBA-5D5D-B092-8B5E0A30E6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95325"/>
            <a:ext cx="257175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30008537-D80F-76AF-A16B-C8758EF28C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51300" y="7070725"/>
            <a:ext cx="24303038" cy="1504315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51300" y="22693313"/>
            <a:ext cx="24303038" cy="104314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942782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27263" y="2300288"/>
            <a:ext cx="27949525" cy="8351837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227263" y="11501438"/>
            <a:ext cx="27949525" cy="274145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190250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190200" y="2300288"/>
            <a:ext cx="6986588" cy="36615687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227263" y="2300288"/>
            <a:ext cx="20810537" cy="36615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578883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27263" y="2300288"/>
            <a:ext cx="27949525" cy="8351837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27263" y="11501438"/>
            <a:ext cx="27949525" cy="27414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99462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1388" y="10771188"/>
            <a:ext cx="27947937" cy="1797367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11388" y="28914725"/>
            <a:ext cx="27947937" cy="9451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328393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27263" y="2300288"/>
            <a:ext cx="27949525" cy="8351837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227263" y="11501438"/>
            <a:ext cx="13898562" cy="27414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78225" y="11501438"/>
            <a:ext cx="13898563" cy="27414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582885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300288"/>
            <a:ext cx="27947938" cy="8351837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32025" y="10591800"/>
            <a:ext cx="13708063" cy="5191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232025" y="15782925"/>
            <a:ext cx="13708063" cy="23214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05225" y="10591800"/>
            <a:ext cx="13774738" cy="5191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05225" y="15782925"/>
            <a:ext cx="13774738" cy="23214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57025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27263" y="2300288"/>
            <a:ext cx="27949525" cy="8351837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093525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1300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879725"/>
            <a:ext cx="10450513" cy="1008221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76325" y="6221413"/>
            <a:ext cx="16403638" cy="307038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232025" y="12961938"/>
            <a:ext cx="10450513" cy="24014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75102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879725"/>
            <a:ext cx="10450513" cy="1008221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3776325" y="6221413"/>
            <a:ext cx="16403638" cy="307038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232025" y="12961938"/>
            <a:ext cx="10450513" cy="24014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08431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800" kern="1200">
          <a:solidFill>
            <a:srgbClr val="000000"/>
          </a:solidFill>
          <a:latin typeface="+mj-lt"/>
          <a:ea typeface="Arial Unicode MS" panose="020B0604020202020204" pitchFamily="34" charset="-128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8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8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8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8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800">
          <a:solidFill>
            <a:srgbClr val="000000"/>
          </a:solidFill>
          <a:latin typeface="Arial" panose="020B0604020202020204" pitchFamily="34" charset="0"/>
          <a:cs typeface="Arial Unicode MS" panose="020B0604020202020204" pitchFamily="34" charset="-128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800">
          <a:solidFill>
            <a:srgbClr val="000000"/>
          </a:solidFill>
          <a:latin typeface="Arial" panose="020B0604020202020204" pitchFamily="34" charset="0"/>
          <a:cs typeface="Arial Unicode MS" panose="020B0604020202020204" pitchFamily="34" charset="-128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800">
          <a:solidFill>
            <a:srgbClr val="000000"/>
          </a:solidFill>
          <a:latin typeface="Arial" panose="020B0604020202020204" pitchFamily="34" charset="0"/>
          <a:cs typeface="Arial Unicode MS" panose="020B0604020202020204" pitchFamily="34" charset="-128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800">
          <a:solidFill>
            <a:srgbClr val="000000"/>
          </a:solidFill>
          <a:latin typeface="Arial" panose="020B0604020202020204" pitchFamily="34" charset="0"/>
          <a:cs typeface="Arial Unicode MS" panose="020B0604020202020204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37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5100" kern="1200">
          <a:solidFill>
            <a:srgbClr val="000000"/>
          </a:solidFill>
          <a:latin typeface="+mn-lt"/>
          <a:ea typeface="Arial Unicode MS" panose="020B0604020202020204" pitchFamily="34" charset="-128"/>
          <a:cs typeface="+mn-cs"/>
        </a:defRPr>
      </a:lvl1pPr>
      <a:lvl2pPr marL="742950" indent="-285750" algn="l" defTabSz="449263" rtl="0" eaLnBrk="0" fontAlgn="base" hangingPunct="0">
        <a:spcBef>
          <a:spcPts val="3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3200" kern="1200">
          <a:solidFill>
            <a:srgbClr val="000000"/>
          </a:solidFill>
          <a:latin typeface="+mn-lt"/>
          <a:ea typeface="Arial Unicode MS" panose="020B0604020202020204" pitchFamily="34" charset="-128"/>
          <a:cs typeface="+mn-cs"/>
        </a:defRPr>
      </a:lvl2pPr>
      <a:lvl3pPr marL="1143000" indent="-228600" algn="l" defTabSz="449263" rtl="0" eaLnBrk="0" fontAlgn="base" hangingPunct="0">
        <a:spcBef>
          <a:spcPts val="28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1300" kern="1200">
          <a:solidFill>
            <a:srgbClr val="000000"/>
          </a:solidFill>
          <a:latin typeface="+mn-lt"/>
          <a:ea typeface="Arial Unicode MS" panose="020B0604020202020204" pitchFamily="34" charset="-128"/>
          <a:cs typeface="+mn-cs"/>
        </a:defRPr>
      </a:lvl3pPr>
      <a:lvl4pPr marL="1600200" indent="-228600" algn="l" defTabSz="449263" rtl="0" eaLnBrk="0" fontAlgn="base" hangingPunct="0">
        <a:spcBef>
          <a:spcPts val="23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9500" kern="1200">
          <a:solidFill>
            <a:srgbClr val="000000"/>
          </a:solidFill>
          <a:latin typeface="+mn-lt"/>
          <a:ea typeface="Arial Unicode MS" panose="020B0604020202020204" pitchFamily="34" charset="-128"/>
          <a:cs typeface="+mn-cs"/>
        </a:defRPr>
      </a:lvl4pPr>
      <a:lvl5pPr marL="2057400" indent="-228600" algn="l" defTabSz="449263" rtl="0" eaLnBrk="0" fontAlgn="base" hangingPunct="0">
        <a:spcBef>
          <a:spcPts val="23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9500" kern="1200">
          <a:solidFill>
            <a:srgbClr val="000000"/>
          </a:solidFill>
          <a:latin typeface="+mn-lt"/>
          <a:ea typeface="Arial Unicode MS" panose="020B060402020202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>
            <a:extLst>
              <a:ext uri="{FF2B5EF4-FFF2-40B4-BE49-F238E27FC236}">
                <a16:creationId xmlns:a16="http://schemas.microsoft.com/office/drawing/2014/main" id="{AF696471-A1B9-81A1-70A7-74C534C13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763" y="5005388"/>
            <a:ext cx="29019500" cy="92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ts val="2250"/>
              </a:spcBef>
              <a:buSzPct val="100000"/>
            </a:pPr>
            <a:r>
              <a:rPr lang="pt-BR" altLang="pt-BR" sz="7200" b="1">
                <a:solidFill>
                  <a:schemeClr val="tx1"/>
                </a:solidFill>
                <a:cs typeface="Arial" panose="020B0604020202020204" pitchFamily="34" charset="0"/>
              </a:rPr>
              <a:t>Título </a:t>
            </a:r>
            <a:r>
              <a:rPr lang="pt-BR" altLang="pt-BR" sz="7200">
                <a:solidFill>
                  <a:schemeClr val="tx1"/>
                </a:solidFill>
                <a:cs typeface="Arial" panose="020B0604020202020204" pitchFamily="34" charset="0"/>
              </a:rPr>
              <a:t>(em Arial Bold 72pt ou 60pt)</a:t>
            </a:r>
          </a:p>
        </p:txBody>
      </p:sp>
      <p:sp>
        <p:nvSpPr>
          <p:cNvPr id="2051" name="Text Box 2">
            <a:extLst>
              <a:ext uri="{FF2B5EF4-FFF2-40B4-BE49-F238E27FC236}">
                <a16:creationId xmlns:a16="http://schemas.microsoft.com/office/drawing/2014/main" id="{A0B9D79D-2EFD-A5E4-A3D8-022296505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4775" y="6892925"/>
            <a:ext cx="22034500" cy="149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  <a:tab pos="14825663" algn="l"/>
                <a:tab pos="15274925" algn="l"/>
                <a:tab pos="15724188" algn="l"/>
                <a:tab pos="16173450" algn="l"/>
                <a:tab pos="16622713" algn="l"/>
                <a:tab pos="17071975" algn="l"/>
                <a:tab pos="17521238" algn="l"/>
                <a:tab pos="17970500" algn="l"/>
                <a:tab pos="18419763" algn="l"/>
                <a:tab pos="18869025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buSzPct val="100000"/>
            </a:pPr>
            <a:r>
              <a:rPr lang="pt-BR" altLang="pt-BR" sz="3600" b="1">
                <a:solidFill>
                  <a:srgbClr val="000000"/>
                </a:solidFill>
                <a:cs typeface="Arial" panose="020B0604020202020204" pitchFamily="34" charset="0"/>
              </a:rPr>
              <a:t>Nomes dos autores (até oito autores), Arial Negrito corpo 40pt</a:t>
            </a:r>
          </a:p>
          <a:p>
            <a:pPr algn="ctr" eaLnBrk="1" hangingPunct="1">
              <a:lnSpc>
                <a:spcPct val="150000"/>
              </a:lnSpc>
              <a:buSzPct val="100000"/>
            </a:pPr>
            <a:r>
              <a:rPr lang="pt-BR" altLang="pt-BR" sz="2800">
                <a:solidFill>
                  <a:srgbClr val="000000"/>
                </a:solidFill>
                <a:cs typeface="Arial" panose="020B0604020202020204" pitchFamily="34" charset="0"/>
              </a:rPr>
              <a:t>Nome da Unidade, Arial Regular corpo 30pt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59109F5A-CF7B-9AD1-02B3-D0EBA42B9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24288" y="29956125"/>
            <a:ext cx="14763750" cy="10080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5000"/>
              </a:spcBef>
              <a:buSzPct val="100000"/>
              <a:defRPr/>
            </a:pPr>
            <a:r>
              <a:rPr lang="pt-BR" altLang="pt-BR" sz="6000" b="1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Referências</a:t>
            </a:r>
          </a:p>
        </p:txBody>
      </p:sp>
      <p:sp>
        <p:nvSpPr>
          <p:cNvPr id="1029" name="Text Box 5">
            <a:extLst>
              <a:ext uri="{FF2B5EF4-FFF2-40B4-BE49-F238E27FC236}">
                <a16:creationId xmlns:a16="http://schemas.microsoft.com/office/drawing/2014/main" id="{37286E31-28A4-30DF-2700-E018F69DB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163" y="9577388"/>
            <a:ext cx="14758987" cy="10080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5000"/>
              </a:spcBef>
              <a:buSzPct val="100000"/>
              <a:defRPr/>
            </a:pPr>
            <a:r>
              <a:rPr lang="pt-BR" altLang="pt-BR" sz="6000" b="1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Introdução</a:t>
            </a:r>
          </a:p>
        </p:txBody>
      </p:sp>
      <p:sp>
        <p:nvSpPr>
          <p:cNvPr id="2054" name="Text Box 6">
            <a:extLst>
              <a:ext uri="{FF2B5EF4-FFF2-40B4-BE49-F238E27FC236}">
                <a16:creationId xmlns:a16="http://schemas.microsoft.com/office/drawing/2014/main" id="{74AC3DB2-F81D-19E3-C637-4A560E3AC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27463" y="10972800"/>
            <a:ext cx="14762162" cy="411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1" hangingPunct="1">
              <a:buSzPct val="100000"/>
            </a:pPr>
            <a:r>
              <a:rPr lang="pt-BR" altLang="pt-BR" sz="2400" b="1">
                <a:solidFill>
                  <a:srgbClr val="000000"/>
                </a:solidFill>
              </a:rPr>
              <a:t>Corpo do texto em Arial Regular tamanho 32pt, podendo ser reduzido para até 24pt</a:t>
            </a:r>
            <a:r>
              <a:rPr lang="pt-BR" altLang="pt-BR" sz="2400">
                <a:solidFill>
                  <a:srgbClr val="000000"/>
                </a:solidFill>
              </a:rPr>
              <a:t> </a:t>
            </a:r>
          </a:p>
          <a:p>
            <a:pPr algn="just" eaLnBrk="1" hangingPunct="1">
              <a:buSzPct val="100000"/>
            </a:pPr>
            <a:r>
              <a:rPr lang="pt-BR" altLang="pt-BR" sz="2400">
                <a:solidFill>
                  <a:srgbClr val="000000"/>
                </a:solidFill>
              </a:rPr>
              <a:t>Erat volupat Ut enim a]dminim veriam, Et duisautem vel eum irere dolor ]sint occaecat cupidiat non provident. similtempor.tempor.tempor.temporErat volupat Ut enim a]dminim veriam, Et duisautem vel eum irere dolor autem vel eum irere dolor in reprehenderit involupat velit esse molestale, ]sint occaecat cupidiat non provident. similtempor.tempor.tempor.tempor.Erat volupat Ut enim a]dminim veriam, Et duisautem vel eum irere dolor  volupat velit esse molestale, vel illum dolore eu At vero eos et justo odio]sint occaecat cupidiat non provident. similtempor.tempor.tempor.tempor.Erat volupat Ut enim a]dminim veriam, Et duisautem vel eum irere dolor fugiat nulla paratur. At vero eos et justo odioque vlandit pre praesant lum ]sint occaecat cupidiat non provident. similtempor.tempor.tempor.tempor.Erat volupat Ut enim a]dminim veriam, Et duisautem vel eum irere dolor dignissim que vlandit pre praesant luptatum dolor et molesiias exceptur]sint occaecat cupidiat non provident. </a:t>
            </a:r>
          </a:p>
        </p:txBody>
      </p:sp>
      <p:sp>
        <p:nvSpPr>
          <p:cNvPr id="1031" name="Text Box 7">
            <a:extLst>
              <a:ext uri="{FF2B5EF4-FFF2-40B4-BE49-F238E27FC236}">
                <a16:creationId xmlns:a16="http://schemas.microsoft.com/office/drawing/2014/main" id="{3025D9B8-B80D-3F98-5AF2-0883995F1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27463" y="9577388"/>
            <a:ext cx="14762162" cy="10080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5000"/>
              </a:spcBef>
              <a:buSzPct val="100000"/>
              <a:defRPr/>
            </a:pPr>
            <a:r>
              <a:rPr lang="pt-BR" altLang="pt-BR" sz="6000" b="1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Objetivo</a:t>
            </a:r>
          </a:p>
        </p:txBody>
      </p:sp>
      <p:sp>
        <p:nvSpPr>
          <p:cNvPr id="2056" name="Text Box 8">
            <a:extLst>
              <a:ext uri="{FF2B5EF4-FFF2-40B4-BE49-F238E27FC236}">
                <a16:creationId xmlns:a16="http://schemas.microsoft.com/office/drawing/2014/main" id="{5A6012D9-06FA-18FD-6D5D-DEF7B8B01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27463" y="31392813"/>
            <a:ext cx="14763750" cy="338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1" hangingPunct="1">
              <a:buSzPct val="100000"/>
            </a:pPr>
            <a:r>
              <a:rPr lang="pt-BR" altLang="pt-BR" sz="2400">
                <a:solidFill>
                  <a:srgbClr val="000000"/>
                </a:solidFill>
                <a:cs typeface="Arial" panose="020B0604020202020204" pitchFamily="34" charset="0"/>
              </a:rPr>
              <a:t>Erat volupat Ut enim a]dminim veriam, Et duisautem vel eum irere dolor ]sint occaecat cupidiat non provident. </a:t>
            </a:r>
          </a:p>
          <a:p>
            <a:pPr algn="just" eaLnBrk="1" hangingPunct="1">
              <a:buSzPct val="100000"/>
            </a:pPr>
            <a:endParaRPr lang="pt-BR" altLang="pt-BR" sz="240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just" eaLnBrk="1" hangingPunct="1">
              <a:buSzPct val="100000"/>
            </a:pPr>
            <a:r>
              <a:rPr lang="pt-BR" altLang="pt-BR" sz="2400">
                <a:solidFill>
                  <a:srgbClr val="000000"/>
                </a:solidFill>
                <a:cs typeface="Arial" panose="020B0604020202020204" pitchFamily="34" charset="0"/>
              </a:rPr>
              <a:t>Similtempor.tempor.tempor.temporErat volupat Ut enim a]dminim veriam, Et duisautem vel eum irere dolor autem vel eum irere dolor in reprehenderit involupat velit esse molestale, ]sint occaecat cupidiat non provident. </a:t>
            </a:r>
          </a:p>
          <a:p>
            <a:pPr algn="just" eaLnBrk="1" hangingPunct="1">
              <a:buSzPct val="100000"/>
            </a:pPr>
            <a:endParaRPr lang="pt-BR" altLang="pt-BR" sz="240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just" eaLnBrk="1" hangingPunct="1">
              <a:buSzPct val="100000"/>
            </a:pPr>
            <a:r>
              <a:rPr lang="pt-BR" altLang="pt-BR" sz="2400">
                <a:solidFill>
                  <a:srgbClr val="000000"/>
                </a:solidFill>
                <a:cs typeface="Arial" panose="020B0604020202020204" pitchFamily="34" charset="0"/>
              </a:rPr>
              <a:t>Similtempor.tempor.tempor.tempor.Erat volupat Ut enim a]dminim veriam, Et duisautem vel eum irere dolor  volupat velit esse molestale, vel illum dolore eu At vero eos et justo odio]sint occaecat </a:t>
            </a:r>
          </a:p>
        </p:txBody>
      </p:sp>
      <p:sp>
        <p:nvSpPr>
          <p:cNvPr id="2057" name="Text Box 10">
            <a:extLst>
              <a:ext uri="{FF2B5EF4-FFF2-40B4-BE49-F238E27FC236}">
                <a16:creationId xmlns:a16="http://schemas.microsoft.com/office/drawing/2014/main" id="{AEA1375A-A3EA-B9A8-CED5-6367472C9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0972800"/>
            <a:ext cx="14762162" cy="411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1" hangingPunct="1">
              <a:buSzPct val="100000"/>
            </a:pPr>
            <a:r>
              <a:rPr lang="pt-BR" altLang="pt-BR" sz="2400" b="1">
                <a:solidFill>
                  <a:srgbClr val="000000"/>
                </a:solidFill>
              </a:rPr>
              <a:t>Corpo do texto em Arial Regular tamanho 32pt, podendo ser reduzido para até 24pt</a:t>
            </a:r>
            <a:r>
              <a:rPr lang="pt-BR" altLang="pt-BR" sz="2400">
                <a:solidFill>
                  <a:srgbClr val="000000"/>
                </a:solidFill>
              </a:rPr>
              <a:t> </a:t>
            </a:r>
          </a:p>
          <a:p>
            <a:pPr algn="just" eaLnBrk="1" hangingPunct="1">
              <a:buSzPct val="100000"/>
            </a:pPr>
            <a:r>
              <a:rPr lang="pt-BR" altLang="pt-BR" sz="2400">
                <a:solidFill>
                  <a:srgbClr val="000000"/>
                </a:solidFill>
              </a:rPr>
              <a:t>Erat volupat Ut enim a]dminim veriam, Et duisautem vel eum irere dolor ]sint occaecat cupidiat non provident. similtempor.tempor.tempor.temporErat volupat Ut enim a]dminim veriam, Et duisautem vel eum irere dolor autem vel eum irere dolor in reprehenderit involupat velit esse molestale, ]sint occaecat cupidiat non provident. similtempor.tempor.tempor.tempor.Erat volupat Ut enim a]dminim veriam, Et duisautem vel eum irere dolor  volupat velit esse molestale, vel illum dolore eu At vero eos et justo odio]sint occaecat cupidiat non provident. similtempor.tempor.tempor.tempor.Erat volupat Ut enim a]dminim veriam, Et duisautem vel eum irere dolor fugiat nulla paratur. At vero eos et justo odioque vlandit pre praesant lum ]sint occaecat cupidiat non provident. similtempor.tempor.tempor.tempor.Erat volupat Ut enim a]dminim veriam, Et duisautem vel eum irere dolor dignissim que vlandit pre praesant luptatum dolor et molesiias exceptur]sint occaecat cupidiat non provident. </a:t>
            </a:r>
          </a:p>
        </p:txBody>
      </p:sp>
      <p:sp>
        <p:nvSpPr>
          <p:cNvPr id="1035" name="Text Box 11">
            <a:extLst>
              <a:ext uri="{FF2B5EF4-FFF2-40B4-BE49-F238E27FC236}">
                <a16:creationId xmlns:a16="http://schemas.microsoft.com/office/drawing/2014/main" id="{5A357BFD-CF29-9DEF-89D0-0A4E26605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163" y="16778288"/>
            <a:ext cx="14758987" cy="10080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5000"/>
              </a:spcBef>
              <a:buSzPct val="100000"/>
              <a:defRPr/>
            </a:pPr>
            <a:r>
              <a:rPr lang="pt-BR" altLang="pt-BR" sz="6000" b="1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Material e Métodos</a:t>
            </a:r>
            <a:endParaRPr lang="pt-BR" altLang="pt-BR" sz="6000" b="1" dirty="0">
              <a:solidFill>
                <a:schemeClr val="tx1"/>
              </a:solidFill>
              <a:ea typeface="+mn-ea"/>
              <a:cs typeface="Arial" panose="020B0604020202020204" pitchFamily="34" charset="0"/>
            </a:endParaRPr>
          </a:p>
        </p:txBody>
      </p:sp>
      <p:sp>
        <p:nvSpPr>
          <p:cNvPr id="2059" name="Text Box 12">
            <a:extLst>
              <a:ext uri="{FF2B5EF4-FFF2-40B4-BE49-F238E27FC236}">
                <a16:creationId xmlns:a16="http://schemas.microsoft.com/office/drawing/2014/main" id="{9F81B2DB-E205-EB26-481F-2F4DFB11B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29050" y="18173700"/>
            <a:ext cx="14762163" cy="411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1" hangingPunct="1">
              <a:buSzPct val="100000"/>
            </a:pPr>
            <a:r>
              <a:rPr lang="pt-BR" altLang="pt-BR" sz="2400" b="1">
                <a:solidFill>
                  <a:srgbClr val="000000"/>
                </a:solidFill>
              </a:rPr>
              <a:t>Corpo do texto em Arial Regular tamanho 32pt, podendo ser reduzido para até 24pt</a:t>
            </a:r>
            <a:r>
              <a:rPr lang="pt-BR" altLang="pt-BR" sz="2400">
                <a:solidFill>
                  <a:srgbClr val="000000"/>
                </a:solidFill>
              </a:rPr>
              <a:t> </a:t>
            </a:r>
          </a:p>
          <a:p>
            <a:pPr algn="just" eaLnBrk="1" hangingPunct="1">
              <a:buSzPct val="100000"/>
            </a:pPr>
            <a:r>
              <a:rPr lang="pt-BR" altLang="pt-BR" sz="2400">
                <a:solidFill>
                  <a:srgbClr val="000000"/>
                </a:solidFill>
              </a:rPr>
              <a:t>Erat volupat Ut enim a]dminim veriam, Et duisautem vel eum irere dolor ]sint occaecat cupidiat non provident. similtempor.tempor.tempor.temporErat volupat Ut enim a]dminim veriam, Et duisautem vel eum irere dolor autem vel eum irere dolor in reprehenderit involupat velit esse molestale, ]sint occaecat cupidiat non provident. similtempor.tempor.tempor.tempor.Erat volupat Ut enim a]dminim veriam, Et duisautem vel eum irere dolor  volupat velit esse molestale, vel illum dolore eu At vero eos et justo odio]sint occaecat cupidiat non provident. similtempor.tempor.tempor.tempor.Erat volupat Ut enim a]dminim veriam, Et duisautem vel eum irere dolor fugiat nulla paratur. At vero eos et justo odioque vlandit pre praesant lum ]sint occaecat cupidiat non provident. similtempor.tempor.tempor.tempor.Erat volupat Ut enim a]dminim veriam, Et duisautem vel eum irere dolor dignissim que vlandit pre praesant luptatum dolor et molesiias exceptur]sint occaecat cupidiat non provident. </a:t>
            </a:r>
          </a:p>
        </p:txBody>
      </p:sp>
      <p:sp>
        <p:nvSpPr>
          <p:cNvPr id="1037" name="Text Box 13">
            <a:extLst>
              <a:ext uri="{FF2B5EF4-FFF2-40B4-BE49-F238E27FC236}">
                <a16:creationId xmlns:a16="http://schemas.microsoft.com/office/drawing/2014/main" id="{5F3A4702-5FF2-3E5D-6464-785BE7FF7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29050" y="16778288"/>
            <a:ext cx="14762163" cy="10080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5000"/>
              </a:spcBef>
              <a:buSzPct val="100000"/>
              <a:defRPr/>
            </a:pPr>
            <a:r>
              <a:rPr lang="pt-BR" altLang="pt-BR" sz="6000" b="1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Resultados e Discussão</a:t>
            </a:r>
          </a:p>
        </p:txBody>
      </p:sp>
      <p:sp>
        <p:nvSpPr>
          <p:cNvPr id="2061" name="Text Box 14">
            <a:extLst>
              <a:ext uri="{FF2B5EF4-FFF2-40B4-BE49-F238E27FC236}">
                <a16:creationId xmlns:a16="http://schemas.microsoft.com/office/drawing/2014/main" id="{2FF9FEC7-B6E5-12B3-07E6-D18B8B7D9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575" y="18173700"/>
            <a:ext cx="14762163" cy="411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1" hangingPunct="1">
              <a:buSzPct val="100000"/>
            </a:pPr>
            <a:r>
              <a:rPr lang="pt-BR" altLang="pt-BR" sz="2400" b="1">
                <a:solidFill>
                  <a:srgbClr val="000000"/>
                </a:solidFill>
              </a:rPr>
              <a:t>Corpo do texto em Arial Regular tamanho 32pt, podendo ser reduzido para até 24pt</a:t>
            </a:r>
            <a:r>
              <a:rPr lang="pt-BR" altLang="pt-BR" sz="2400">
                <a:solidFill>
                  <a:srgbClr val="000000"/>
                </a:solidFill>
              </a:rPr>
              <a:t> </a:t>
            </a:r>
          </a:p>
          <a:p>
            <a:pPr algn="just" eaLnBrk="1" hangingPunct="1">
              <a:buSzPct val="100000"/>
            </a:pPr>
            <a:r>
              <a:rPr lang="pt-BR" altLang="pt-BR" sz="2400">
                <a:solidFill>
                  <a:srgbClr val="000000"/>
                </a:solidFill>
              </a:rPr>
              <a:t>Erat volupat Ut enim a]dminim veriam, Et duisautem vel eum irere dolor ]sint occaecat cupidiat non provident. similtempor.tempor.tempor.temporErat volupat Ut enim a]dminim veriam, Et duisautem vel eum irere dolor autem vel eum irere dolor in reprehenderit involupat velit esse molestale, ]sint occaecat cupidiat non provident. similtempor.tempor.tempor.tempor.Erat volupat Ut enim a]dminim veriam, Et duisautem vel eum irere dolor  volupat velit esse molestale, vel illum dolore eu At vero eos et justo odio]sint occaecat cupidiat non provident. similtempor.tempor.tempor.tempor.Erat volupat Ut enim a]dminim veriam, Et duisautem vel eum irere dolor fugiat nulla paratur. At vero eos et justo odioque vlandit pre praesant lum ]sint occaecat cupidiat non provident. similtempor.tempor.tempor.tempor.Erat volupat Ut enim a]dminim veriam, Et duisautem vel eum irere dolor dignissim que vlandit pre praesant luptatum dolor et molesiias exceptur]sint occaecat cupidiat non provident. </a:t>
            </a:r>
          </a:p>
        </p:txBody>
      </p:sp>
      <p:sp>
        <p:nvSpPr>
          <p:cNvPr id="1039" name="Text Box 16">
            <a:extLst>
              <a:ext uri="{FF2B5EF4-FFF2-40B4-BE49-F238E27FC236}">
                <a16:creationId xmlns:a16="http://schemas.microsoft.com/office/drawing/2014/main" id="{2B107F54-3DC6-C8B2-9D8A-97D0BCF65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575" y="29956125"/>
            <a:ext cx="14758988" cy="10080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5000"/>
              </a:spcBef>
              <a:buSzPct val="100000"/>
              <a:defRPr/>
            </a:pPr>
            <a:r>
              <a:rPr lang="pt-BR" altLang="pt-BR" sz="6000" b="1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Conclusão</a:t>
            </a:r>
          </a:p>
        </p:txBody>
      </p:sp>
      <p:sp>
        <p:nvSpPr>
          <p:cNvPr id="2063" name="Text Box 17">
            <a:extLst>
              <a:ext uri="{FF2B5EF4-FFF2-40B4-BE49-F238E27FC236}">
                <a16:creationId xmlns:a16="http://schemas.microsoft.com/office/drawing/2014/main" id="{C64D9199-BB36-5C99-C6BB-3830ABDAD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31392813"/>
            <a:ext cx="14762162" cy="411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1" hangingPunct="1">
              <a:buSzPct val="100000"/>
            </a:pPr>
            <a:r>
              <a:rPr lang="pt-BR" altLang="pt-BR" sz="2400" b="1">
                <a:solidFill>
                  <a:srgbClr val="000000"/>
                </a:solidFill>
              </a:rPr>
              <a:t>Corpo do texto em Arial Regular tamanho 32pt, podendo ser reduzido para até 24pt</a:t>
            </a:r>
            <a:r>
              <a:rPr lang="pt-BR" altLang="pt-BR" sz="2400">
                <a:solidFill>
                  <a:srgbClr val="000000"/>
                </a:solidFill>
              </a:rPr>
              <a:t> </a:t>
            </a:r>
          </a:p>
          <a:p>
            <a:pPr algn="just" eaLnBrk="1" hangingPunct="1">
              <a:buSzPct val="100000"/>
            </a:pPr>
            <a:r>
              <a:rPr lang="pt-BR" altLang="pt-BR" sz="2400">
                <a:solidFill>
                  <a:srgbClr val="000000"/>
                </a:solidFill>
              </a:rPr>
              <a:t>Erat volupat Ut enim a]dminim veriam, Et duisautem vel eum irere dolor ]sint occaecat cupidiat non provident. similtempor.tempor.tempor.temporErat volupat Ut enim a]dminim veriam, Et duisautem vel eum irere dolor autem vel eum irere dolor in reprehenderit involupat velit esse molestale, ]sint occaecat cupidiat non provident. similtempor.tempor.tempor.tempor.Erat volupat Ut enim a]dminim veriam, Et duisautem vel eum irere dolor  volupat velit esse molestale, vel illum dolore eu At vero eos et justo odio]sint occaecat cupidiat non provident. similtempor.tempor.tempor.tempor.Erat volupat Ut enim a]dminim veriam, Et duisautem vel eum irere dolor fugiat nulla paratur. At vero eos et justo odioque vlandit pre praesant lum ]sint occaecat cupidiat non provident. similtempor.tempor.tempor.tempor.Erat volupat Ut enim a]dminim veriam, Et duisautem vel eum irere dolor dignissim que vlandit pre praesant luptatum dolor et molesiias exceptur]sint occaecat cupidiat non provident. </a:t>
            </a:r>
          </a:p>
        </p:txBody>
      </p:sp>
      <p:graphicFrame>
        <p:nvGraphicFramePr>
          <p:cNvPr id="2064" name="Object 93">
            <a:extLst>
              <a:ext uri="{FF2B5EF4-FFF2-40B4-BE49-F238E27FC236}">
                <a16:creationId xmlns:a16="http://schemas.microsoft.com/office/drawing/2014/main" id="{3EE6D490-FC95-26B5-18E7-0C66B9B233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10025" y="22936200"/>
          <a:ext cx="14397038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4397562" imgH="5869963" progId="">
                  <p:embed/>
                </p:oleObj>
              </mc:Choice>
              <mc:Fallback>
                <p:oleObj r:id="rId3" imgW="14397562" imgH="5869963" progId="">
                  <p:embed/>
                  <p:pic>
                    <p:nvPicPr>
                      <p:cNvPr id="2064" name="Object 93">
                        <a:extLst>
                          <a:ext uri="{FF2B5EF4-FFF2-40B4-BE49-F238E27FC236}">
                            <a16:creationId xmlns:a16="http://schemas.microsoft.com/office/drawing/2014/main" id="{3EE6D490-FC95-26B5-18E7-0C66B9B233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10025" y="22936200"/>
                        <a:ext cx="14397038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5" name="Text Box 5">
            <a:extLst>
              <a:ext uri="{FF2B5EF4-FFF2-40B4-BE49-F238E27FC236}">
                <a16:creationId xmlns:a16="http://schemas.microsoft.com/office/drawing/2014/main" id="{C1569780-F4B7-C7D0-F037-F1A6FA021B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2963" y="41963975"/>
            <a:ext cx="26282650" cy="1173163"/>
          </a:xfrm>
          <a:prstGeom prst="rect">
            <a:avLst/>
          </a:prstGeom>
          <a:solidFill>
            <a:srgbClr val="D927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 eaLnBrk="1" hangingPunct="1">
              <a:spcBef>
                <a:spcPts val="5000"/>
              </a:spcBef>
              <a:buSzPct val="100000"/>
            </a:pPr>
            <a:r>
              <a:rPr lang="pt-BR" altLang="pt-BR" sz="3500" b="1">
                <a:solidFill>
                  <a:schemeClr val="tx1"/>
                </a:solidFill>
                <a:cs typeface="Arial" panose="020B0604020202020204" pitchFamily="34" charset="0"/>
              </a:rPr>
              <a:t>Os tópicos (introdução, objetivo etc) poderão ser adaptados conforme as necessidades do trabalho científico, bem como a inserção de gráficos, tabelas e imagens.</a:t>
            </a:r>
          </a:p>
        </p:txBody>
      </p:sp>
      <p:sp>
        <p:nvSpPr>
          <p:cNvPr id="2066" name="Text Box 5">
            <a:extLst>
              <a:ext uri="{FF2B5EF4-FFF2-40B4-BE49-F238E27FC236}">
                <a16:creationId xmlns:a16="http://schemas.microsoft.com/office/drawing/2014/main" id="{A4BCD7C1-D921-5305-4609-492FEC500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6075" y="22612350"/>
            <a:ext cx="13593763" cy="6992938"/>
          </a:xfrm>
          <a:prstGeom prst="rect">
            <a:avLst/>
          </a:prstGeom>
          <a:solidFill>
            <a:srgbClr val="D927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>
              <a:spcBef>
                <a:spcPts val="5000"/>
              </a:spcBef>
              <a:buSzPct val="100000"/>
            </a:pPr>
            <a:endParaRPr lang="pt-BR" altLang="pt-BR" sz="6000" b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ts val="5000"/>
              </a:spcBef>
              <a:buSzPct val="100000"/>
            </a:pPr>
            <a:r>
              <a:rPr lang="pt-BR" altLang="pt-BR" sz="6000" b="1">
                <a:solidFill>
                  <a:schemeClr val="tx1"/>
                </a:solidFill>
                <a:cs typeface="Arial" panose="020B0604020202020204" pitchFamily="34" charset="0"/>
              </a:rPr>
              <a:t>Imagem</a:t>
            </a:r>
          </a:p>
          <a:p>
            <a:pPr algn="just" eaLnBrk="1" hangingPunct="1">
              <a:spcBef>
                <a:spcPts val="5000"/>
              </a:spcBef>
              <a:buSzPct val="100000"/>
            </a:pPr>
            <a:endParaRPr lang="pt-BR" altLang="pt-BR" sz="3000" b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just" eaLnBrk="1" hangingPunct="1">
              <a:spcBef>
                <a:spcPts val="5000"/>
              </a:spcBef>
              <a:buSzPct val="100000"/>
            </a:pPr>
            <a:endParaRPr lang="pt-BR" altLang="pt-BR" sz="3000" b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just" eaLnBrk="1" hangingPunct="1">
              <a:spcBef>
                <a:spcPts val="5000"/>
              </a:spcBef>
              <a:buSzPct val="100000"/>
            </a:pPr>
            <a:endParaRPr lang="pt-BR" altLang="pt-BR" sz="3000" b="1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just" eaLnBrk="1" hangingPunct="1">
              <a:spcBef>
                <a:spcPts val="5000"/>
              </a:spcBef>
              <a:buSzPct val="100000"/>
            </a:pPr>
            <a:endParaRPr lang="pt-BR" altLang="pt-BR" sz="3000" b="1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" name="Text Box 16">
            <a:extLst>
              <a:ext uri="{FF2B5EF4-FFF2-40B4-BE49-F238E27FC236}">
                <a16:creationId xmlns:a16="http://schemas.microsoft.com/office/drawing/2014/main" id="{E9BD9FF5-9FCE-D609-4C6A-141519925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3213" y="36148963"/>
            <a:ext cx="14758987" cy="10080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 sz="8500"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5000"/>
              </a:spcBef>
              <a:buSzPct val="100000"/>
              <a:defRPr/>
            </a:pPr>
            <a:r>
              <a:rPr lang="pt-BR" altLang="pt-BR" sz="6000" b="1" dirty="0">
                <a:solidFill>
                  <a:schemeClr val="tx1"/>
                </a:solidFill>
                <a:ea typeface="+mn-ea"/>
                <a:cs typeface="Arial" panose="020B0604020202020204" pitchFamily="34" charset="0"/>
              </a:rPr>
              <a:t>Agradecimentos</a:t>
            </a:r>
          </a:p>
        </p:txBody>
      </p:sp>
      <p:pic>
        <p:nvPicPr>
          <p:cNvPr id="2070" name="Imagem 6">
            <a:extLst>
              <a:ext uri="{FF2B5EF4-FFF2-40B4-BE49-F238E27FC236}">
                <a16:creationId xmlns:a16="http://schemas.microsoft.com/office/drawing/2014/main" id="{530DEF3D-48D5-110F-DA34-C79FE453A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2300" y="38120638"/>
            <a:ext cx="4294188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Imagem 7">
            <a:extLst>
              <a:ext uri="{FF2B5EF4-FFF2-40B4-BE49-F238E27FC236}">
                <a16:creationId xmlns:a16="http://schemas.microsoft.com/office/drawing/2014/main" id="{BFD95C97-EDC9-A77D-C459-11B2D62A1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150" y="38596888"/>
            <a:ext cx="63881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2" descr="Cooperama | Facebook">
            <a:extLst>
              <a:ext uri="{FF2B5EF4-FFF2-40B4-BE49-F238E27FC236}">
                <a16:creationId xmlns:a16="http://schemas.microsoft.com/office/drawing/2014/main" id="{233B1086-EE2B-7A79-A3C1-DDCBFA87D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5638" y="38441313"/>
            <a:ext cx="7637462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2" descr="Interface gráfica do usuário&#10;&#10;Descrição gerada automaticamente">
            <a:extLst>
              <a:ext uri="{FF2B5EF4-FFF2-40B4-BE49-F238E27FC236}">
                <a16:creationId xmlns:a16="http://schemas.microsoft.com/office/drawing/2014/main" id="{1205FAA0-27BA-9699-1C76-777E0DF096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30" y="-3881"/>
            <a:ext cx="32407182" cy="435560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8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 Unicode MS" panose="020B060402020202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8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 Unicode MS" panose="020B0604020202020204" pitchFamily="34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</TotalTime>
  <Words>1203</Words>
  <Application>Microsoft Office PowerPoint</Application>
  <PresentationFormat>Personalizar</PresentationFormat>
  <Paragraphs>30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.</dc:creator>
  <cp:lastModifiedBy>KARLA CAMPOS</cp:lastModifiedBy>
  <cp:revision>48</cp:revision>
  <cp:lastPrinted>1601-01-01T00:00:00Z</cp:lastPrinted>
  <dcterms:created xsi:type="dcterms:W3CDTF">2011-03-25T12:53:15Z</dcterms:created>
  <dcterms:modified xsi:type="dcterms:W3CDTF">2022-11-22T12:04:46Z</dcterms:modified>
</cp:coreProperties>
</file>