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8506B9-E339-48D8-A6B2-ED24248F19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1C26B64-1D89-4975-9C08-E38123068B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60C9D2E-D724-4FE9-B7AA-6DDF3BA63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8DE0-4C27-40AF-8F4F-E39DAE863C4A}" type="datetimeFigureOut">
              <a:rPr lang="pt-BR" smtClean="0"/>
              <a:t>09/11/2022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17BE4C7-84AD-44AD-8AB7-64FE9B2F1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1CA276A-0556-4CCB-8F1E-AC82BB29F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C163-DB1B-416D-8977-BB8A09F096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8988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F1422D-A5ED-4042-91D1-9D871809E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9F121CB-1810-4FA6-B201-321C0FF879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1D08552-A8E0-426A-8C50-7C5D3D627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8DE0-4C27-40AF-8F4F-E39DAE863C4A}" type="datetimeFigureOut">
              <a:rPr lang="pt-BR" smtClean="0"/>
              <a:t>09/11/2022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8EBADF4-13B5-4D52-9676-652E970D2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71A2B32-57D9-43F1-BD7B-6FF5107EA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C163-DB1B-416D-8977-BB8A09F096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458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68C99F7-6A7E-4B8C-B539-3D1A13EF8C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4BCA360-8524-4F05-8C28-1559A6A8D5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09E5FD5-DB2D-4EE3-9A17-EF1196297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8DE0-4C27-40AF-8F4F-E39DAE863C4A}" type="datetimeFigureOut">
              <a:rPr lang="pt-BR" smtClean="0"/>
              <a:t>09/11/2022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2AD8376-4706-476B-AE71-69AB36942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921C88E-D5C5-4B20-B9F0-42EF263F1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C163-DB1B-416D-8977-BB8A09F096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9019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7FD469-91B6-4F02-9423-E47C70602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A08D239-A36B-476A-83FA-C74B7DA1B9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FE44903-D127-4AE5-AF7A-4C2BF53B0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8DE0-4C27-40AF-8F4F-E39DAE863C4A}" type="datetimeFigureOut">
              <a:rPr lang="pt-BR" smtClean="0"/>
              <a:t>09/11/2022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203F52-E643-43EB-91B4-047E95AF6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4F82E21-7800-4148-A652-60BE9DF1C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C163-DB1B-416D-8977-BB8A09F096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4129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61094B-D790-4B05-B6A3-6C452D401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03098A5-2DB1-47C2-87BF-D6CB4EA7E4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3A5978C-AF10-4AE0-8FBD-C7A62D799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8DE0-4C27-40AF-8F4F-E39DAE863C4A}" type="datetimeFigureOut">
              <a:rPr lang="pt-BR" smtClean="0"/>
              <a:t>09/11/2022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AD630F3-4564-4E52-9C44-1C1BE6779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7AC4271-6988-49F2-9EAC-AE2F84F3E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C163-DB1B-416D-8977-BB8A09F096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9018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CDE77F-4083-4FDE-86EF-581A00D0C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890F183-4196-4764-AAD9-2D5C307293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F7F4FDC-3B1D-47D6-AEAD-E08D8E2A81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548BF9E-9C34-4A88-8DD9-7EB52BB54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8DE0-4C27-40AF-8F4F-E39DAE863C4A}" type="datetimeFigureOut">
              <a:rPr lang="pt-BR" smtClean="0"/>
              <a:t>09/11/2022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4DDF3D4-7F55-471B-AE08-2B5D14DED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67EF4BE-8655-4E78-A3F7-B2877EF77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C163-DB1B-416D-8977-BB8A09F096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7143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2CAA80-276C-46AC-AD2B-78A971776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FBA821D-A2E4-4E62-AE42-CCF4542144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F36636E-D9B6-4D93-99B2-A1E34FB36A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F763410-33A0-4885-B05F-6D824B8033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CEA3F33-60A5-474C-B3A1-2EC1424C21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6E392E6-D2DD-4019-8EAE-841A73D2D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8DE0-4C27-40AF-8F4F-E39DAE863C4A}" type="datetimeFigureOut">
              <a:rPr lang="pt-BR" smtClean="0"/>
              <a:t>09/11/2022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C1847F2-620E-434F-836E-39217064A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9704318-7B2C-4C65-BADA-F4A46ABF4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C163-DB1B-416D-8977-BB8A09F096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384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AB466F-D6B6-4844-AD98-3675F45F3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2EB7E5E-C695-47D7-B846-2CE33AA90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8DE0-4C27-40AF-8F4F-E39DAE863C4A}" type="datetimeFigureOut">
              <a:rPr lang="pt-BR" smtClean="0"/>
              <a:t>09/11/2022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4EA8D7D-9C39-4D6E-9B2A-DEE3D41B1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AA81D2C-E242-49DC-91F8-CD42E0CDC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C163-DB1B-416D-8977-BB8A09F096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6634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76EC74D-CD27-426A-8D28-0B26344C5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8DE0-4C27-40AF-8F4F-E39DAE863C4A}" type="datetimeFigureOut">
              <a:rPr lang="pt-BR" smtClean="0"/>
              <a:t>09/11/2022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37C712A-C628-4E97-9F40-D18665712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7E68E04-D811-479E-BD42-A13D849C0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C163-DB1B-416D-8977-BB8A09F096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9021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CE7042-3657-4E1C-B8D8-477887D75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01D29B7-0889-465D-9657-4A928F3D23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92CEA2E-E1A4-4933-B605-F3202B1A6E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B35D53C-AEFF-428A-A1CA-75AFD1BC8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8DE0-4C27-40AF-8F4F-E39DAE863C4A}" type="datetimeFigureOut">
              <a:rPr lang="pt-BR" smtClean="0"/>
              <a:t>09/11/2022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40F4496-2E40-41CB-9B58-953A30FB8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6287553-5493-43A6-ABF6-14FDD0918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C163-DB1B-416D-8977-BB8A09F096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888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C146E1-3ABE-4DD4-BDB3-4F6C40723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4821521-8AF8-4F20-B4FE-8EE4FF183C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042C9D7-5200-40F6-904D-E909EA6047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7E43302-8676-46D6-9359-9BD8886A3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8DE0-4C27-40AF-8F4F-E39DAE863C4A}" type="datetimeFigureOut">
              <a:rPr lang="pt-BR" smtClean="0"/>
              <a:t>09/11/2022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6833BE1-1370-49CF-8BC7-6DBD94FE3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0379618-BC84-4354-A3AE-E8A9D1290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5C163-DB1B-416D-8977-BB8A09F096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2766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B278C80-3E56-43B2-89A5-741E6EABA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229A91E-A0CF-457E-8F55-487B719ACC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097E13F-DB50-40CC-A27A-82EE53DB06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A8DE0-4C27-40AF-8F4F-E39DAE863C4A}" type="datetimeFigureOut">
              <a:rPr lang="pt-BR" smtClean="0"/>
              <a:t>09/11/2022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508F3BF-B124-4202-A38B-CC81B7939C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B076E60-3307-4DFB-A8B0-2BAF8E9085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5C163-DB1B-416D-8977-BB8A09F096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4171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id="{70F28DFF-AE19-4CEF-8832-BE5EC4385693}"/>
              </a:ext>
            </a:extLst>
          </p:cNvPr>
          <p:cNvSpPr txBox="1"/>
          <p:nvPr/>
        </p:nvSpPr>
        <p:spPr>
          <a:xfrm>
            <a:off x="4197723" y="2008095"/>
            <a:ext cx="337521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Metodologia: </a:t>
            </a:r>
            <a:r>
              <a:rPr lang="pt-BR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Os relatos de pesquisa devem descrever material e métodos, envolvendo participantes, equipamentos, técnicas e outras estratégias utilizadas. </a:t>
            </a:r>
            <a:endParaRPr lang="pt-BR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Resultados: </a:t>
            </a:r>
            <a:r>
              <a:rPr lang="pt-BR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descrição dos resultados deve conter a síntese do que foi obtido e, se for o caso, explicitar as medidas e os resultados de provas estatísticas ou outras técnicas aplicadas. 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CDFE970-6A5E-425C-9728-93D97F4B3E09}"/>
              </a:ext>
            </a:extLst>
          </p:cNvPr>
          <p:cNvSpPr txBox="1"/>
          <p:nvPr/>
        </p:nvSpPr>
        <p:spPr>
          <a:xfrm>
            <a:off x="457200" y="2017060"/>
            <a:ext cx="337521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Introdução: </a:t>
            </a:r>
            <a:r>
              <a:rPr lang="pt-BR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Aqui deverá colocar o texto do resumo. Deverá ter entre 200 e 250 palavras. O texto de cada resumo deve ser contínuo, sem parágrafos, subtítulos, referências bibliográficas, tabelas e figuras. Os resumos de pesquisa devem apresentar claramente os objetivos do trabalho, sem indicação de referências, incluindo-se os aspectos mais relevantes da literatura na área.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0AFEEBE9-13F7-4D1E-91E2-04E81C91CF40}"/>
              </a:ext>
            </a:extLst>
          </p:cNvPr>
          <p:cNvSpPr txBox="1"/>
          <p:nvPr/>
        </p:nvSpPr>
        <p:spPr>
          <a:xfrm>
            <a:off x="7664823" y="2054223"/>
            <a:ext cx="33752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Os relatos de pesquisa devem descrever material e métodos, envolvendo participantes, equipamentos, técnicas e outras estratégias utilizadas. </a:t>
            </a:r>
            <a:endParaRPr lang="pt-BR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Conclusões: </a:t>
            </a:r>
            <a:r>
              <a:rPr lang="pt-BR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descrição dos resultados deve conter a síntese do que foi obtido e, se for o caso, explicitar as medidas e os resultados de provas estatísticas ou outras técnicas aplicadas. 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A9F8E84B-BE0D-4E96-AFC1-B108712A3176}"/>
              </a:ext>
            </a:extLst>
          </p:cNvPr>
          <p:cNvSpPr txBox="1"/>
          <p:nvPr/>
        </p:nvSpPr>
        <p:spPr>
          <a:xfrm>
            <a:off x="940173" y="6254866"/>
            <a:ext cx="103116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/>
              <a:t>¹</a:t>
            </a:r>
            <a:r>
              <a:rPr lang="pt-BR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Titulação, filiação, cidade, estado país </a:t>
            </a:r>
            <a:endParaRPr lang="pt-BR" sz="1200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BB7D293-0F9D-4B8C-A8AD-A192DDA7709E}"/>
              </a:ext>
            </a:extLst>
          </p:cNvPr>
          <p:cNvSpPr txBox="1"/>
          <p:nvPr/>
        </p:nvSpPr>
        <p:spPr>
          <a:xfrm>
            <a:off x="1028699" y="1225133"/>
            <a:ext cx="95339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Autores¹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FA8864E-C74B-46CB-8899-A055D21A4E3B}"/>
              </a:ext>
            </a:extLst>
          </p:cNvPr>
          <p:cNvSpPr txBox="1"/>
          <p:nvPr/>
        </p:nvSpPr>
        <p:spPr>
          <a:xfrm>
            <a:off x="1613646" y="668563"/>
            <a:ext cx="8364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  <a:r>
              <a:rPr lang="pt-BR" b="1" dirty="0"/>
              <a:t> DO TRABALHO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674245E9-263D-4DE2-9CCF-4A5921F4EC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34" y="80719"/>
            <a:ext cx="3048006" cy="1313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8272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192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Talinny Lacerda</dc:creator>
  <cp:lastModifiedBy>Maycon Brenno</cp:lastModifiedBy>
  <cp:revision>3</cp:revision>
  <dcterms:created xsi:type="dcterms:W3CDTF">2022-11-08T17:22:42Z</dcterms:created>
  <dcterms:modified xsi:type="dcterms:W3CDTF">2022-11-09T18:00:45Z</dcterms:modified>
</cp:coreProperties>
</file>